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61" r:id="rId3"/>
    <p:sldId id="263" r:id="rId4"/>
    <p:sldId id="262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F9881F"/>
    <a:srgbClr val="110F49"/>
    <a:srgbClr val="EF8A2D"/>
    <a:srgbClr val="48596A"/>
    <a:srgbClr val="FFF7EF"/>
    <a:srgbClr val="FFFFFF"/>
    <a:srgbClr val="FF8C39"/>
    <a:srgbClr val="002434"/>
    <a:srgbClr val="375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3059" autoAdjust="0"/>
  </p:normalViewPr>
  <p:slideViewPr>
    <p:cSldViewPr snapToGrid="0">
      <p:cViewPr varScale="1">
        <p:scale>
          <a:sx n="85" d="100"/>
          <a:sy n="85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1B370-6FBA-4E9D-BD9D-5767A31BBBDD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D28A8-52E6-431F-9179-D429FFE672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39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7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2C0BBD9-8F5A-47A6-A5FF-F1E03A551B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8B77455-79A4-4444-85C8-F1F865CD14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9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37F31C49-91DC-4638-A530-97B9A4180542}"/>
              </a:ext>
            </a:extLst>
          </p:cNvPr>
          <p:cNvCxnSpPr>
            <a:cxnSpLocks/>
          </p:cNvCxnSpPr>
          <p:nvPr userDrawn="1"/>
        </p:nvCxnSpPr>
        <p:spPr>
          <a:xfrm>
            <a:off x="1732085" y="2306150"/>
            <a:ext cx="10459915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圖片 2">
            <a:extLst>
              <a:ext uri="{FF2B5EF4-FFF2-40B4-BE49-F238E27FC236}">
                <a16:creationId xmlns:a16="http://schemas.microsoft.com/office/drawing/2014/main" id="{11C395B7-2CAE-47EB-B66D-079B32828D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0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097E4B-9273-4866-A3E6-54C812BF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5460"/>
          </a:xfrm>
        </p:spPr>
        <p:txBody>
          <a:bodyPr/>
          <a:lstStyle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5E98D5-E764-4A8C-8E47-5ACC9D14F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527"/>
            <a:ext cx="10515600" cy="4717436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9B2219-2E06-416C-9A04-0AD8839B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62F-2DBC-4A0C-A3DC-31D54B6B99F8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5C8DD2-01BD-4BA5-872B-92F1455D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0668ABE-2DC0-443F-BFA8-67930A6D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8FAF-F3F5-4AC9-8A8D-BA46E3BA097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59320EE-DFF1-4347-AA83-8BB338A3A2B1}"/>
              </a:ext>
            </a:extLst>
          </p:cNvPr>
          <p:cNvCxnSpPr>
            <a:cxnSpLocks/>
          </p:cNvCxnSpPr>
          <p:nvPr userDrawn="1"/>
        </p:nvCxnSpPr>
        <p:spPr>
          <a:xfrm>
            <a:off x="378069" y="1277450"/>
            <a:ext cx="11386039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09D608A1-D301-4F38-8F22-5D0AA1FACD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6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4B91364-36E2-4CFE-957F-DAFA2D4B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23ED34D-5BA3-4288-B4AB-AC4A2A30E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755487-2E67-416D-AD24-B62F4E0D2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0D62F-2DBC-4A0C-A3DC-31D54B6B99F8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89FAB9-1D1A-4641-86CA-6F6D84CF1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511C74-287C-4259-8296-B650841F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8FAF-F3F5-4AC9-8A8D-BA46E3BA097B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D084C99-D616-452B-9690-D9AD89DEC68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04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8902A5-F961-473E-AA87-640741B0313F}"/>
              </a:ext>
            </a:extLst>
          </p:cNvPr>
          <p:cNvSpPr txBox="1">
            <a:spLocks/>
          </p:cNvSpPr>
          <p:nvPr/>
        </p:nvSpPr>
        <p:spPr>
          <a:xfrm>
            <a:off x="2584882" y="2860149"/>
            <a:ext cx="7022236" cy="1137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創新組</a:t>
            </a:r>
            <a:r>
              <a:rPr lang="en-US" altLang="zh-TW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初選簡報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7EDDCCF-2567-4160-94AE-ABC7BEC3D088}"/>
              </a:ext>
            </a:extLst>
          </p:cNvPr>
          <p:cNvSpPr txBox="1">
            <a:spLocks/>
          </p:cNvSpPr>
          <p:nvPr/>
        </p:nvSpPr>
        <p:spPr>
          <a:xfrm>
            <a:off x="2631444" y="3794760"/>
            <a:ext cx="6929112" cy="442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8515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7824DD-27B5-4A5C-BC0C-776BB442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F2D3D9-4167-4AA4-9615-37DC12381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869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B9C397B-17D4-47AE-A50F-FDF16E3CC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270108"/>
              </p:ext>
            </p:extLst>
          </p:nvPr>
        </p:nvGraphicFramePr>
        <p:xfrm>
          <a:off x="7103384" y="624321"/>
          <a:ext cx="4489173" cy="124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173">
                  <a:extLst>
                    <a:ext uri="{9D8B030D-6E8A-4147-A177-3AD203B41FA5}">
                      <a16:colId xmlns:a16="http://schemas.microsoft.com/office/drawing/2014/main" val="3797368043"/>
                    </a:ext>
                  </a:extLst>
                </a:gridCol>
              </a:tblGrid>
              <a:tr h="813290">
                <a:tc>
                  <a:txBody>
                    <a:bodyPr/>
                    <a:lstStyle/>
                    <a:p>
                      <a:r>
                        <a:rPr lang="zh-TW" altLang="en-US" sz="2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產業應用情境說明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309976"/>
                  </a:ext>
                </a:extLst>
              </a:tr>
              <a:tr h="435959">
                <a:tc>
                  <a:txBody>
                    <a:bodyPr/>
                    <a:lstStyle/>
                    <a:p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請詳細描述您所挑選之產業情境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07425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62A69B2-6CB7-4034-9290-7B0730C22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17223"/>
              </p:ext>
            </p:extLst>
          </p:nvPr>
        </p:nvGraphicFramePr>
        <p:xfrm>
          <a:off x="7103384" y="2036590"/>
          <a:ext cx="4489173" cy="1392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173">
                  <a:extLst>
                    <a:ext uri="{9D8B030D-6E8A-4147-A177-3AD203B41FA5}">
                      <a16:colId xmlns:a16="http://schemas.microsoft.com/office/drawing/2014/main" val="3797368043"/>
                    </a:ext>
                  </a:extLst>
                </a:gridCol>
              </a:tblGrid>
              <a:tr h="8132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技術應用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309976"/>
                  </a:ext>
                </a:extLst>
              </a:tr>
              <a:tr h="435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請說明本次將使用到的所有軟硬體、系統等技術細節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0742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E58086B-9EC5-4F15-9554-E72CDD69B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51922"/>
              </p:ext>
            </p:extLst>
          </p:nvPr>
        </p:nvGraphicFramePr>
        <p:xfrm>
          <a:off x="7103384" y="3592020"/>
          <a:ext cx="4489173" cy="1392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173">
                  <a:extLst>
                    <a:ext uri="{9D8B030D-6E8A-4147-A177-3AD203B41FA5}">
                      <a16:colId xmlns:a16="http://schemas.microsoft.com/office/drawing/2014/main" val="3797368043"/>
                    </a:ext>
                  </a:extLst>
                </a:gridCol>
              </a:tblGrid>
              <a:tr h="8132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落地導入可行性評估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309976"/>
                  </a:ext>
                </a:extLst>
              </a:tr>
              <a:tr h="435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請說明您的應用如何能實際在產業中導入，包含將面臨的阻礙與解決辦法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07425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FE3F1DB-64C3-47F6-9B8D-A1E664F75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5822"/>
              </p:ext>
            </p:extLst>
          </p:nvPr>
        </p:nvGraphicFramePr>
        <p:xfrm>
          <a:off x="7103383" y="5147450"/>
          <a:ext cx="4489173" cy="1392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173">
                  <a:extLst>
                    <a:ext uri="{9D8B030D-6E8A-4147-A177-3AD203B41FA5}">
                      <a16:colId xmlns:a16="http://schemas.microsoft.com/office/drawing/2014/main" val="3797368043"/>
                    </a:ext>
                  </a:extLst>
                </a:gridCol>
              </a:tblGrid>
              <a:tr h="813290">
                <a:tc>
                  <a:txBody>
                    <a:bodyPr/>
                    <a:lstStyle/>
                    <a:p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機械手臂校內推廣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309976"/>
                  </a:ext>
                </a:extLst>
              </a:tr>
              <a:tr h="435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請說明課程、研究或教學計畫使用到機械手臂的規劃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07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18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2BDAFD40-E94E-493F-BCE8-6FF535D9C5D0}"/>
              </a:ext>
            </a:extLst>
          </p:cNvPr>
          <p:cNvSpPr txBox="1">
            <a:spLocks/>
          </p:cNvSpPr>
          <p:nvPr/>
        </p:nvSpPr>
        <p:spPr>
          <a:xfrm>
            <a:off x="914400" y="1349996"/>
            <a:ext cx="9093200" cy="6840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811EEEA-22CB-48E5-A9CE-5EFA9EB68DF2}"/>
              </a:ext>
            </a:extLst>
          </p:cNvPr>
          <p:cNvSpPr txBox="1">
            <a:spLocks/>
          </p:cNvSpPr>
          <p:nvPr/>
        </p:nvSpPr>
        <p:spPr>
          <a:xfrm>
            <a:off x="914400" y="2351220"/>
            <a:ext cx="9093200" cy="61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產業應用情境說明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F0AF00-C5DA-4D56-935F-FB9F95D83D5A}"/>
              </a:ext>
            </a:extLst>
          </p:cNvPr>
          <p:cNvSpPr txBox="1">
            <a:spLocks/>
          </p:cNvSpPr>
          <p:nvPr/>
        </p:nvSpPr>
        <p:spPr>
          <a:xfrm>
            <a:off x="3415470" y="3515360"/>
            <a:ext cx="7770690" cy="19926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請詳細描述您所挑選之產業情境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000" b="1" spc="-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629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7824DD-27B5-4A5C-BC0C-776BB442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F2D3D9-4167-4AA4-9615-37DC12381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43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2BDAFD40-E94E-493F-BCE8-6FF535D9C5D0}"/>
              </a:ext>
            </a:extLst>
          </p:cNvPr>
          <p:cNvSpPr txBox="1">
            <a:spLocks/>
          </p:cNvSpPr>
          <p:nvPr/>
        </p:nvSpPr>
        <p:spPr>
          <a:xfrm>
            <a:off x="914400" y="1349996"/>
            <a:ext cx="9093200" cy="6840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811EEEA-22CB-48E5-A9CE-5EFA9EB68DF2}"/>
              </a:ext>
            </a:extLst>
          </p:cNvPr>
          <p:cNvSpPr txBox="1">
            <a:spLocks/>
          </p:cNvSpPr>
          <p:nvPr/>
        </p:nvSpPr>
        <p:spPr>
          <a:xfrm>
            <a:off x="914400" y="2351220"/>
            <a:ext cx="9093200" cy="61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技術應用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F0AF00-C5DA-4D56-935F-FB9F95D83D5A}"/>
              </a:ext>
            </a:extLst>
          </p:cNvPr>
          <p:cNvSpPr txBox="1">
            <a:spLocks/>
          </p:cNvSpPr>
          <p:nvPr/>
        </p:nvSpPr>
        <p:spPr>
          <a:xfrm>
            <a:off x="3415470" y="3515360"/>
            <a:ext cx="7770690" cy="19926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請說明本次將使用到的所有軟硬體、系統等技術細節</a:t>
            </a:r>
          </a:p>
          <a:p>
            <a:pPr marL="0" indent="0">
              <a:buNone/>
            </a:pPr>
            <a:endParaRPr lang="zh-TW" altLang="en-US" sz="2000" b="1" spc="-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60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7824DD-27B5-4A5C-BC0C-776BB442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F2D3D9-4167-4AA4-9615-37DC12381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757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2BDAFD40-E94E-493F-BCE8-6FF535D9C5D0}"/>
              </a:ext>
            </a:extLst>
          </p:cNvPr>
          <p:cNvSpPr txBox="1">
            <a:spLocks/>
          </p:cNvSpPr>
          <p:nvPr/>
        </p:nvSpPr>
        <p:spPr>
          <a:xfrm>
            <a:off x="914400" y="1349996"/>
            <a:ext cx="9093200" cy="6840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811EEEA-22CB-48E5-A9CE-5EFA9EB68DF2}"/>
              </a:ext>
            </a:extLst>
          </p:cNvPr>
          <p:cNvSpPr txBox="1">
            <a:spLocks/>
          </p:cNvSpPr>
          <p:nvPr/>
        </p:nvSpPr>
        <p:spPr>
          <a:xfrm>
            <a:off x="914400" y="2351220"/>
            <a:ext cx="9093200" cy="61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落地導入可行性評估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F0AF00-C5DA-4D56-935F-FB9F95D83D5A}"/>
              </a:ext>
            </a:extLst>
          </p:cNvPr>
          <p:cNvSpPr txBox="1">
            <a:spLocks/>
          </p:cNvSpPr>
          <p:nvPr/>
        </p:nvSpPr>
        <p:spPr>
          <a:xfrm>
            <a:off x="3415470" y="3515360"/>
            <a:ext cx="7770690" cy="19926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請說明您的應用如何能實際在產業中導入，包含將面臨的阻礙與解決辦法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000" b="1" spc="-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058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7824DD-27B5-4A5C-BC0C-776BB442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F2D3D9-4167-4AA4-9615-37DC12381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59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2BDAFD40-E94E-493F-BCE8-6FF535D9C5D0}"/>
              </a:ext>
            </a:extLst>
          </p:cNvPr>
          <p:cNvSpPr txBox="1">
            <a:spLocks/>
          </p:cNvSpPr>
          <p:nvPr/>
        </p:nvSpPr>
        <p:spPr>
          <a:xfrm>
            <a:off x="914400" y="1349996"/>
            <a:ext cx="9093200" cy="6840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811EEEA-22CB-48E5-A9CE-5EFA9EB68DF2}"/>
              </a:ext>
            </a:extLst>
          </p:cNvPr>
          <p:cNvSpPr txBox="1">
            <a:spLocks/>
          </p:cNvSpPr>
          <p:nvPr/>
        </p:nvSpPr>
        <p:spPr>
          <a:xfrm>
            <a:off x="914400" y="2351220"/>
            <a:ext cx="9093200" cy="61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機械手臂校內推廣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F0AF00-C5DA-4D56-935F-FB9F95D83D5A}"/>
              </a:ext>
            </a:extLst>
          </p:cNvPr>
          <p:cNvSpPr txBox="1">
            <a:spLocks/>
          </p:cNvSpPr>
          <p:nvPr/>
        </p:nvSpPr>
        <p:spPr>
          <a:xfrm>
            <a:off x="3415470" y="3515360"/>
            <a:ext cx="7770690" cy="19926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請說明課程、研究或教學計畫使用到機械手臂的規劃</a:t>
            </a:r>
          </a:p>
          <a:p>
            <a:pPr marL="0" indent="0">
              <a:buNone/>
            </a:pPr>
            <a:endParaRPr lang="zh-TW" altLang="en-US" sz="2000" b="1" spc="-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392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160</Words>
  <Application>Microsoft Office PowerPoint</Application>
  <PresentationFormat>寬螢幕</PresentationFormat>
  <Paragraphs>21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Waylon.Su 蘇桂樟</dc:creator>
  <cp:lastModifiedBy>Katniss.Lin 林培婷</cp:lastModifiedBy>
  <cp:revision>32</cp:revision>
  <dcterms:created xsi:type="dcterms:W3CDTF">2022-11-18T07:33:49Z</dcterms:created>
  <dcterms:modified xsi:type="dcterms:W3CDTF">2025-02-10T06:13:14Z</dcterms:modified>
</cp:coreProperties>
</file>